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64" r:id="rId5"/>
    <p:sldId id="273" r:id="rId6"/>
    <p:sldId id="263" r:id="rId7"/>
    <p:sldId id="261" r:id="rId8"/>
    <p:sldId id="262" r:id="rId9"/>
    <p:sldId id="259" r:id="rId10"/>
    <p:sldId id="271" r:id="rId11"/>
    <p:sldId id="269" r:id="rId12"/>
    <p:sldId id="265" r:id="rId13"/>
    <p:sldId id="270" r:id="rId14"/>
    <p:sldId id="266" r:id="rId15"/>
    <p:sldId id="267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30997-8CF2-4D2F-B8D2-19300A221C6A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38766-1109-4170-97CC-8152E32859C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58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8766-1109-4170-97CC-8152E32859C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3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4EB8E-34B2-E222-7E8F-6B0F24722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2653FA-5102-BDAE-D72D-02DD9CDF6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AC814B-7A10-E71F-1B50-0205E95E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DB9CEBD-17BD-3928-203F-5FF7BB52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8AA4EB-61ED-DE71-EAC0-68812C4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02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F93F5-840B-2F66-093D-82DE7AB2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7BC312B-FC63-2F93-FB50-2E6E388E7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476F3FF-298B-8BDA-E4A1-FE10DF85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7D4E377-BC89-BD73-A8FC-644B5DE7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FB2C31-5F7F-9C38-3B11-FDB484AB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51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73E9453-0562-88E0-89AA-AFE25E5BF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31DD7E-87A2-16E1-8B8D-13AA1C523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7725664-B7CD-325B-F7DF-7C0A20F4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130FF2F-F766-2C6F-CB75-5158D16E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E2BAE1-8A80-B7B0-605E-EEA1CE1F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2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E100-F825-1C00-3128-F0525BBB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E68E73-C979-338B-6898-2E6255EA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CD6925-6BDA-A751-2927-BC511FD1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ADC729-10EA-C99D-E07B-9DF46F26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AAA0952-287D-C2CA-6A8F-8143BA6F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8DC0D-0474-1C58-3892-B6E752BD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E499E84-C32B-7702-1F55-59F2D392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530E7D-91A8-90CF-4C6D-D6628D41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F20EF4-17B8-3C5A-CD4C-B3E64F61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66E21FF-81A7-81CA-79DE-3F42AEE1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04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457FA-F9E2-243E-A69A-414657A3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122EBE-B1B7-A2ED-455B-B9567C65A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84E939F-F044-3F4F-113C-E86CFE556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EB4BB46-5DE9-BAB6-2AED-523758D3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95538AC-E351-AE23-F427-958FDBBD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B2CD64A-7AC0-361F-8FAF-01F3CAF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9C782-CF9D-B3EF-37B4-6F18E74D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C4EE3A9-C212-E96D-DA34-56E17E98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51B27CA-5D1F-DAE9-5400-A6CD6115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5697D69-7147-3949-B4FC-486A0F9B3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EFCB70A-BB45-D5C4-2FB0-3C5198767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6A8E920-BD11-54A7-0F4A-828F4937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1EE4192E-14FD-77CF-BE69-944CC99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C336FAB-1DFB-9B09-3C8C-E1D93633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395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6D532-5C72-4C3F-4B0B-6FB8F26D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6DEF4B8-605F-EAEC-EAB4-F4072A4F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E4C2255-78C9-A727-36B7-55FCE34F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20F3A4-EE7D-CBA8-EF69-DE2F6105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447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8A82698-F7F8-8AFF-7F0D-E92EDCC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F525B04-08A5-B15A-46CB-B39E6C0D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4EFA4A-F5E5-64DB-0A03-6DA99EA7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728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B20E3-4AE2-6347-90E9-E2DED4E7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AA323F-7F58-83D2-BD44-F643D082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9F481D5-54E2-405B-3DBD-5EC9C52EF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163311B-2BE9-A3BE-7AD3-4BF60EB3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52AF1BD-FB29-C59D-0473-F2B22C5B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E3CAF6B-BC4B-412C-973F-0DDC015D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246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96D13-1883-D3EF-9FF8-418F0323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F0AD1E3-350E-C4D0-C6D6-574F12247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323A51A-AB4F-5CED-95C8-3FC0E8280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90736F5-2EE4-00A8-58F2-97B59F79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E230088-7B1E-0ACF-56AB-A86355FA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8B78EE3-1200-39B4-65BE-8CFC912D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958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855D11A-A3DE-1853-96D8-BFB06DF6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654FDC-6039-5C3D-DFB6-25ECE2F1F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3C13D80-1D9A-501E-0050-CD4A7DDE1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26642-7499-E04F-AE69-44D9AF539A2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B7E9E91-1A8E-95DE-D327-566D3B61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2D0C271-9120-5CA3-ADED-51F0E26B6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92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AAADF-F07C-3F2F-7F9B-B0DF14565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419" y="-142877"/>
            <a:ext cx="10063162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phase transitions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330936F-2F86-AC7D-A878-CA0CC2DB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774063"/>
            <a:ext cx="8174831" cy="3269933"/>
          </a:xfrm>
          <a:prstGeom prst="rect">
            <a:avLst/>
          </a:prstGeom>
        </p:spPr>
      </p:pic>
      <p:pic>
        <p:nvPicPr>
          <p:cNvPr id="3" name="Pladsholder til indhold 6" descr="Et billede, der indeholder linje/række, skærmbillede, tekst, diagram&#10;&#10;Automatisk genereret beskrivelse">
            <a:extLst>
              <a:ext uri="{FF2B5EF4-FFF2-40B4-BE49-F238E27FC236}">
                <a16:creationId xmlns:a16="http://schemas.microsoft.com/office/drawing/2014/main" id="{D57A8F31-CFFD-109E-4A7F-9F4735DDE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4" y="4043996"/>
            <a:ext cx="10650251" cy="28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9809652-ACB5-157D-AF00-AADEC4B9A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FDD0F33-B6BC-F30B-C740-ECFAB45E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minimum image convention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D5221D-B222-80E8-917E-8D34980C9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005" y="4068626"/>
            <a:ext cx="9762811" cy="2789374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4ADC03F3-B14B-A079-4164-F1B351457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534" y="1391023"/>
            <a:ext cx="6991752" cy="27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E5257D2-129B-D157-D82C-F122CD5ADF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𝑑h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𝑡𝑎𝑟𝑔𝑒𝑡</m:t>
                            </m:r>
                          </m:sub>
                        </m:sSub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da-D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stress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tensor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time t:</a:t>
                </a: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coords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pressure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𝑥𝑥</m:t>
                        </m:r>
                      </m:sub>
                    </m:sSub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da-D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E5257D2-129B-D157-D82C-F122CD5ADF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CBB12C84-44C4-7CFA-D328-10A3DAE1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barostat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7F6756-E6E8-EA77-A125-6BC68844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989" y="1825625"/>
            <a:ext cx="4381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2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3BB9C-D686-FD26-404E-DA2C959F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93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AE8A0A93-7901-726F-DF76-3B57393C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27675"/>
            <a:ext cx="12520938" cy="4173647"/>
          </a:xfr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3E0495AB-3498-8817-18FF-C1073B870CE3}"/>
              </a:ext>
            </a:extLst>
          </p:cNvPr>
          <p:cNvSpPr txBox="1"/>
          <p:nvPr/>
        </p:nvSpPr>
        <p:spPr>
          <a:xfrm>
            <a:off x="6068870" y="1227674"/>
            <a:ext cx="5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83548A9F-603A-C8A6-091A-41BB67F565E6}"/>
              </a:ext>
            </a:extLst>
          </p:cNvPr>
          <p:cNvSpPr txBox="1"/>
          <p:nvPr/>
        </p:nvSpPr>
        <p:spPr>
          <a:xfrm>
            <a:off x="9462570" y="1227674"/>
            <a:ext cx="66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+5%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C262E5F1-D0EA-89FF-92A3-B0E3C8664F45}"/>
              </a:ext>
            </a:extLst>
          </p:cNvPr>
          <p:cNvSpPr txBox="1"/>
          <p:nvPr/>
        </p:nvSpPr>
        <p:spPr>
          <a:xfrm>
            <a:off x="2726561" y="1227674"/>
            <a:ext cx="61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-5%</a:t>
            </a:r>
          </a:p>
        </p:txBody>
      </p:sp>
    </p:spTree>
    <p:extLst>
      <p:ext uri="{BB962C8B-B14F-4D97-AF65-F5344CB8AC3E}">
        <p14:creationId xmlns:p14="http://schemas.microsoft.com/office/powerpoint/2010/main" val="279784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70BB26-B738-D83F-855B-B26C9D57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53C49D-6F48-5A01-85CD-D84B9FEF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4663" y="1825626"/>
            <a:ext cx="8702674" cy="4351337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B78FF02-8727-208C-58D2-D1004402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39" y="20823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</p:spTree>
    <p:extLst>
      <p:ext uri="{BB962C8B-B14F-4D97-AF65-F5344CB8AC3E}">
        <p14:creationId xmlns:p14="http://schemas.microsoft.com/office/powerpoint/2010/main" val="60672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94F3C-A95F-295B-74C9-6267AD1B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B11C7B-700A-09F3-6636-924D9A98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heat up a system and subsequently let the pressure and volume equilibrate with 0 pressure.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average volumes, pressures and energies</a:t>
            </a:r>
          </a:p>
          <a:p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591EA08-68A0-586D-6A6F-952BAB62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6" y="3177708"/>
            <a:ext cx="11739327" cy="36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5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77ED-06C6-AE84-09C5-DE29432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21E4237-0410-B376-A00B-6024F3F0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796674B-6509-22E3-B755-745CB2FD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82"/>
            <a:ext cx="12192000" cy="52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9DB43-6234-B852-99AE-55F87744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Heat-up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E3F362-31B2-2F43-EBAD-DF99071F0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9498628-BFFC-0474-FC6E-538F503F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2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87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5A3F4-7318-0863-03D1-16411DEC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Cool-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D9D780-863F-7336-F2F0-C236AE210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BF02A89-0AE7-8644-A128-D98A837D5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52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8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EDE86-422C-264E-B48A-174F009E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E346348-85C8-00CA-693A-14B8736F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912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EE650-7C67-9BF2-56EA-7B7B498D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2050" name="Picture 2" descr="Phase Change Diagrams — Overview &amp; Examples - Expii">
            <a:extLst>
              <a:ext uri="{FF2B5EF4-FFF2-40B4-BE49-F238E27FC236}">
                <a16:creationId xmlns:a16="http://schemas.microsoft.com/office/drawing/2014/main" id="{F30DF3BC-69D2-A9B0-1C2B-4292DD564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432" y="0"/>
            <a:ext cx="5556745" cy="38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9AFD119A-9294-ED5E-C6DE-D19E705C650A}"/>
              </a:ext>
            </a:extLst>
          </p:cNvPr>
          <p:cNvSpPr/>
          <p:nvPr/>
        </p:nvSpPr>
        <p:spPr>
          <a:xfrm>
            <a:off x="8526709" y="138817"/>
            <a:ext cx="2064190" cy="751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9B49934-595D-F5EE-9D91-42CE1AE27E92}"/>
              </a:ext>
            </a:extLst>
          </p:cNvPr>
          <p:cNvSpPr txBox="1"/>
          <p:nvPr/>
        </p:nvSpPr>
        <p:spPr>
          <a:xfrm>
            <a:off x="959667" y="1819747"/>
            <a:ext cx="62106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Understand 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Canonical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Ensemble</a:t>
            </a:r>
          </a:p>
          <a:p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Need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notion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of: T, V, 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Let’s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work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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BAA289FE-8016-4A7C-B584-20650D0F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67" y="4118904"/>
            <a:ext cx="2047875" cy="55245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E22F62F0-7D81-C86A-B326-4E9EA0CE9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549" y="4118904"/>
            <a:ext cx="1876425" cy="61912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57BBB50-87A8-0767-EB63-30F4CF7E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440" y="4066516"/>
            <a:ext cx="25050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5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8CBF-0DFC-8CE2-5731-745905E3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Molecular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 (MD) – Simulations: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N2 integration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verlet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update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velocities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later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5DFABB0-B021-F81C-A454-4A52333A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2648" y="1825625"/>
            <a:ext cx="4381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Euler integration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 + thermostat</a:t>
            </a: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35" y="1830614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0" y="4215153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162208" y="4079193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612259" y="2357554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494678" y="468999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N2 integration + thermostat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97" y="2545540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0" y="2222186"/>
            <a:ext cx="4826674" cy="4494501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463" y="2155508"/>
            <a:ext cx="4969884" cy="462785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461802" y="4379562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433676" y="3495066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Billede 13">
            <a:extLst>
              <a:ext uri="{FF2B5EF4-FFF2-40B4-BE49-F238E27FC236}">
                <a16:creationId xmlns:a16="http://schemas.microsoft.com/office/drawing/2014/main" id="{2D1B0F1D-73F3-A3E9-A49A-25DBF9A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1592"/>
            <a:ext cx="12192000" cy="331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15F0F414-3FFC-A871-04D9-E39909E017E8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11" name="Pladsholder til indhold 10" descr="Et billede, der indeholder linje/række, diagram, tekst, Kurve&#10;&#10;Automatisk genereret beskrivelse">
            <a:extLst>
              <a:ext uri="{FF2B5EF4-FFF2-40B4-BE49-F238E27FC236}">
                <a16:creationId xmlns:a16="http://schemas.microsoft.com/office/drawing/2014/main" id="{7513A821-218E-7D28-1145-2CEF78A94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79" y="3795816"/>
            <a:ext cx="10894845" cy="2905292"/>
          </a:xfrm>
          <a:prstGeom prst="rect">
            <a:avLst/>
          </a:prstGeom>
        </p:spPr>
      </p:pic>
      <p:pic>
        <p:nvPicPr>
          <p:cNvPr id="12" name="Pladsholder til indhold 6" descr="Et billede, der indeholder linje/række, skærmbillede, tekst, diagram&#10;&#10;Automatisk genereret beskrivelse">
            <a:extLst>
              <a:ext uri="{FF2B5EF4-FFF2-40B4-BE49-F238E27FC236}">
                <a16:creationId xmlns:a16="http://schemas.microsoft.com/office/drawing/2014/main" id="{24DD723A-5078-EC6C-5946-B745DF0E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79" y="716092"/>
            <a:ext cx="10894841" cy="29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el 1">
            <a:extLst>
              <a:ext uri="{FF2B5EF4-FFF2-40B4-BE49-F238E27FC236}">
                <a16:creationId xmlns:a16="http://schemas.microsoft.com/office/drawing/2014/main" id="{CE6D6E4A-764E-9E78-FAEC-93C165F51E5A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4756E2-4645-81C2-1FD9-B82BFD3F7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954770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F68BB-3D72-429C-BD7D-0830649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achieving 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AD573F-4576-C876-1A35-0111824F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Reversible effects?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pressure and volume?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finite simulation box + periodic boundary conditions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pbc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image convention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BFB88A-67D8-7048-1CA6-17CD7E8BA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83" y="2642268"/>
            <a:ext cx="4084006" cy="409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77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289</Words>
  <Application>Microsoft Office PowerPoint</Application>
  <PresentationFormat>Widescreen</PresentationFormat>
  <Paragraphs>55</Paragraphs>
  <Slides>18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Times New Roman</vt:lpstr>
      <vt:lpstr>Office-tema</vt:lpstr>
      <vt:lpstr>Simulation of phase transitions</vt:lpstr>
      <vt:lpstr>Introduction</vt:lpstr>
      <vt:lpstr>Molecular Dynamics (MD) – Simulations:</vt:lpstr>
      <vt:lpstr>Velocity verlet vs. Euler integration</vt:lpstr>
      <vt:lpstr>N2 integration + thermostat</vt:lpstr>
      <vt:lpstr>Find phase transition of simple molecule</vt:lpstr>
      <vt:lpstr>PowerPoint-præsentation</vt:lpstr>
      <vt:lpstr>PowerPoint-præsentation</vt:lpstr>
      <vt:lpstr>Methods for achieving phase transitions</vt:lpstr>
      <vt:lpstr>Implement minimum image convention</vt:lpstr>
      <vt:lpstr>Implement barostat</vt:lpstr>
      <vt:lpstr>Implement &amp; use</vt:lpstr>
      <vt:lpstr>Implement &amp; use</vt:lpstr>
      <vt:lpstr>Implement &amp; use</vt:lpstr>
      <vt:lpstr>Implement &amp; use</vt:lpstr>
      <vt:lpstr>Heat-up phase</vt:lpstr>
      <vt:lpstr>Cool-down phase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32</cp:revision>
  <dcterms:created xsi:type="dcterms:W3CDTF">2024-12-17T15:35:57Z</dcterms:created>
  <dcterms:modified xsi:type="dcterms:W3CDTF">2025-01-07T10:26:04Z</dcterms:modified>
</cp:coreProperties>
</file>